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ompt Medium"/>
      <p:regular r:id="rId15"/>
    </p:embeddedFon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Mukta Light"/>
      <p:regular r:id="rId19"/>
    </p:embeddedFont>
    <p:embeddedFont>
      <p:font typeface="Mukt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Algoritmos de Minimización de NFA a DFA: Teoría y Métodos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Exploraremos los algoritmos esenciales para la minimización de NFA a DFA. Analizaremos los métodos teóricos y enfoques prácticos. Descubriremos herramientas y aplicaciones clave en este campo.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1237357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¿Qué son NFA y DFA? Una breve introducción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519053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NFA (Autómata Finito No Determinista)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 NFA permite múltiples transiciones. Puede estar en varios estados a la vez.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65258"/>
            <a:ext cx="472856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DFA (Autómata Finito Determinista)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 DFA tiene una única transición. Está en un solo estado en cada momento.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88" y="670560"/>
            <a:ext cx="7591425" cy="1232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Algoritmo de Subconjuntos: La base de la conversión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88" y="2235518"/>
            <a:ext cx="1109067" cy="13308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04415" y="2457331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Inicio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704415" y="2898338"/>
            <a:ext cx="6149697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Crear el estado inicial del DFA.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88" y="3566398"/>
            <a:ext cx="1109067" cy="13308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04415" y="3788212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Transiciones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704415" y="4229219"/>
            <a:ext cx="6149697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Calcular transiciones para cada subconjunto.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88" y="4897279"/>
            <a:ext cx="1109067" cy="13308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04415" y="5119092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Repetir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704415" y="5560100"/>
            <a:ext cx="6149697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Añadir nuevos estados al DFA.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688" y="6228159"/>
            <a:ext cx="1109067" cy="133088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04415" y="6449973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Final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704415" y="6890980"/>
            <a:ext cx="6149697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Marcar los estados finales del DFA.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1624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Minimización de DFA: Eliminando estados redundantes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41215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6535" y="4234696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41215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Identificar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461260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Buscar estados equivalentes.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41215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3319" y="4234696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41215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Combinar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461260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Unir los estados redundantes.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9271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602" y="6040279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9271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Optimizar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4181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Reducir la complejidad del autómata.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92066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Método de la Tabla de Distinguibilidad: Un enfoque práctico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719751"/>
            <a:ext cx="7415927" cy="2150031"/>
          </a:xfrm>
          <a:prstGeom prst="roundRect">
            <a:avLst>
              <a:gd name="adj" fmla="val 482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3734991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3327" y="389072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Estado 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78397" y="389072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Estado B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539657" y="389072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¿Distinguibles?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4441508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3327" y="459724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q1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078397" y="4597241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q2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539657" y="459724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Sí/No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65677" y="5148024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613327" y="530375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q3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078397" y="530375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q4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1539657" y="530375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Sí/No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350437" y="614743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Este método utiliza una tabla. Se identifican los estados distinguibles. Esto facilita la minimización del DFA.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7623810" cy="1206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Ejemplos paso a paso: NFA a DFA minimizado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1070610" y="2129552"/>
            <a:ext cx="30480" cy="5505926"/>
          </a:xfrm>
          <a:prstGeom prst="roundRect">
            <a:avLst>
              <a:gd name="adj" fmla="val 299287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1299686" y="2602944"/>
            <a:ext cx="760095" cy="30480"/>
          </a:xfrm>
          <a:prstGeom prst="roundRect">
            <a:avLst>
              <a:gd name="adj" fmla="val 299287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841534" y="2373868"/>
            <a:ext cx="488633" cy="488633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1677" y="2473404"/>
            <a:ext cx="10834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280404" y="2346722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NFA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280404" y="2778562"/>
            <a:ext cx="610350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Definir el autómata inicial.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9686" y="4033718"/>
            <a:ext cx="760095" cy="30480"/>
          </a:xfrm>
          <a:prstGeom prst="roundRect">
            <a:avLst>
              <a:gd name="adj" fmla="val 299287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841534" y="3804642"/>
            <a:ext cx="488633" cy="488633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1078" y="3904178"/>
            <a:ext cx="169426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280404" y="3777496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DFA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280404" y="4209336"/>
            <a:ext cx="610350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Convertir usando subconjuntos.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9686" y="5464493"/>
            <a:ext cx="760095" cy="30480"/>
          </a:xfrm>
          <a:prstGeom prst="roundRect">
            <a:avLst>
              <a:gd name="adj" fmla="val 299287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841534" y="5235416"/>
            <a:ext cx="488633" cy="488633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01792" y="5334953"/>
            <a:ext cx="16799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280404" y="5208270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Minimización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280404" y="5640110"/>
            <a:ext cx="610350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Aplicar la tabla de distinguibilidad.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299686" y="6895267"/>
            <a:ext cx="760095" cy="30480"/>
          </a:xfrm>
          <a:prstGeom prst="roundRect">
            <a:avLst>
              <a:gd name="adj" fmla="val 299287"/>
            </a:avLst>
          </a:prstGeom>
          <a:solidFill>
            <a:srgbClr val="6D4562"/>
          </a:solidFill>
          <a:ln/>
        </p:spPr>
      </p:sp>
      <p:sp>
        <p:nvSpPr>
          <p:cNvPr id="21" name="Shape 18"/>
          <p:cNvSpPr/>
          <p:nvPr/>
        </p:nvSpPr>
        <p:spPr>
          <a:xfrm>
            <a:off x="841534" y="6666190"/>
            <a:ext cx="488633" cy="488633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97625" y="6765727"/>
            <a:ext cx="176451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280404" y="6639044"/>
            <a:ext cx="2413278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Resultado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280404" y="7070884"/>
            <a:ext cx="610350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DFA optimizado y funcional.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61279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Herramientas y software para la conversión y minimización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4088963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892040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JFLAP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5383054"/>
            <a:ext cx="22250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Software educativo para teoría de autómatas.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61" y="4088963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761" y="4892040"/>
            <a:ext cx="222515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Online Tools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945761" y="5383054"/>
            <a:ext cx="22251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Convertidores y minimizadores en línea.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204" y="4088963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204" y="4892040"/>
            <a:ext cx="22250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Libraries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541204" y="5383054"/>
            <a:ext cx="22250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Implementaciones en lenguajes de programación.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731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Conclusión: Importancia y aplicaciones de los algoritmos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794998"/>
            <a:ext cx="3584615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40570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Compilación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12493" y="4548068"/>
            <a:ext cx="30605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Análisis léxico y sintáctico.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794998"/>
            <a:ext cx="3584615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40570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Reconocimiento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43924" y="4548068"/>
            <a:ext cx="30605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Patrones en textos y datos.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451991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7140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Diseño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12493" y="620506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Protocolos de comunicación.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2025-02-28T13:54:45Z</dcterms:created>
  <dcterms:modified xsi:type="dcterms:W3CDTF">2025-02-28T13:54:45Z</dcterms:modified>
</cp:coreProperties>
</file>